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Vågå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6421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6441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8553335-69D7-A6E7-7B6A-B5548A33414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0957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1236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693AA2-3F7E-447A-E6B9-2297F94F0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5FB144E-99E2-4E4D-3520-C0F80649F1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FC26D2-87C4-8A65-F3A3-AF9698A13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4F6E21-8057-DEF4-75A4-1EAE277E6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B15E8A-9584-F8E0-022C-7335E4F37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3AF475-F228-482F-D939-FB33ABC3A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31A7D0-5E95-596B-7686-BE0ABC7C9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7125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115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310D89-FA0C-F9A6-BD1D-89AEE5A1C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B86400-9D10-ADAC-D15B-69F20260A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2024-01-26T13:37:19Z</dcterms:modified>
</cp:coreProperties>
</file>