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Lom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11515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12724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8826DED-BE9A-98EF-A448-A26A87AD2C8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9945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3414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329DB5-7206-9F0B-F889-E054B4452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D79CD86-47D2-79C7-FAE3-C1A91C186A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10447A-83BF-B85B-553C-C3ABAAA47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7EAD858-2F89-46E3-EFB7-198C405D3E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27219B-D9A1-9172-01B4-506E19373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2CBC3A-C0DD-9A57-2C8D-41F71A0312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93EC521-9950-5A5C-B02E-142395BBF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3322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14965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4E6F6E1-03BB-12C3-27ED-3D15FFB36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9E50974-D062-BFA9-912E-DE74910D9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2024-01-26T13:37:11Z</dcterms:modified>
</cp:coreProperties>
</file>