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733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235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E698041-CCA9-B4E6-71A2-17233E5F13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3501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7303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C98948-EBE0-6205-B4F9-16ECA3CF3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1AC73D8-CB85-8DB1-4EF2-CEBFDD9DA6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63D72E-C52A-7860-BD8E-56B7FB160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706A4F-ABEB-4B85-BE48-D68347D32D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2CD0C6-2192-494F-2862-E44366DB6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C1221F-469B-8AA7-F21F-F2829039EB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FA4188-42F6-7D5C-6E23-B42374E4BD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3880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4908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D5246C-2A41-63B9-5F93-089AE16B7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5F7019-E601-F3FE-0C75-8B948C20A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2024-01-26T13:37:00Z</dcterms:modified>
</cp:coreProperties>
</file>