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Lesja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74731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4022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30FDB8F-4564-F141-DFDC-11F7F95CAFC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60524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30270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F39C06-4BBB-F221-A0E1-05291325AD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42928D7-B3CD-E4BF-15FE-A50CDBE337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DA5D04-AC9A-AF77-0EBD-28B3B3E4BF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D6D4D5B-3FB4-DC27-D638-7A2A180016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49DB7E0-2D72-2C7D-ED5E-E4E59ADE64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4A124B8-8B8F-CD6C-A5B7-485C779056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FD60D3E-8A78-F322-E2BB-20F2A44A0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81666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62584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7B7A94-CB15-DC8B-595F-B15E9A2819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A7483ED-4A22-8697-FD26-D8E8AB9899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2024-01-26T13:36:49Z</dcterms:modified>
</cp:coreProperties>
</file>