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Dovre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42734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05808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DF262ED-5453-E8E1-5F85-F1BEC0251D0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47850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15074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3269F4-D214-8F06-FD1D-72BA56170C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A8C5AAC-CD90-F1B5-FD46-0289AEC24F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A0A829-61AE-86DC-24C4-611C85E75F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F97678E-0A9B-9683-A71B-781AE29C4E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F011E6-9B95-5B96-EFA7-CD8A57CF72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DB6B8F-1A49-0661-DC99-1756416016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BA8616-4D83-2736-BDE0-A43AEA7287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49394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51564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803492-0C65-DF8D-2640-A370561D0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08B00D-5FD6-A63D-F37B-724B1DD0E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2024-01-26T13:36:40Z</dcterms:modified>
</cp:coreProperties>
</file>