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53263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51221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6DF4ED0-53EE-E890-3E2A-1784E29A0D2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7176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44166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309215-7CF9-4560-CDC5-0D10066427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6ED3921-3F76-F42B-052B-F17AFB70E3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E12988-2A8D-134F-B94D-0E2B785E7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0C7184-CAF8-CDF4-AFB8-A6E8E5759D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299DFA-3E4E-90A6-CC0D-93EEA13AC1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40734B-89E3-8058-3AAC-7A42589086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809AA1-3AE9-A8B9-5BE3-4016A47389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20880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5012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3D8A83-379A-562D-F0BC-ABA4FC1F7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95B569-665F-CC4F-ACF8-9A59AC96CC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2024-01-26T13:36:30Z</dcterms:modified>
</cp:coreProperties>
</file>