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Folldal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9336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114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AADB584-F62F-CBCB-E412-4B347D294B8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8112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73600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CBE7FA-EAF0-BAAC-0502-D24CB8A9DA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2D25D7F-05EF-825C-D488-231C1A3CC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7850A1-BF31-F58E-ED64-16070194C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AF0854-3537-DA46-CF75-0A3C4CEA3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9A45EB-0421-08CF-97B5-060124C1E9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09708E-9103-D3BC-BBA4-240D7CA368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560095-B05D-0AF7-993C-8D7CA9FB0A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3734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1951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8A83E2-2199-B6A5-E08C-1AA2F94BF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635026-5D69-A36D-11A1-3ED075E41A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2024-01-26T13:36:20Z</dcterms:modified>
</cp:coreProperties>
</file>