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28459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568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DEFE325-61F1-6542-A458-637A0FF4FC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23956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8573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672E57-DB1F-B838-729D-F037F0BE9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ABDFC4D-CD1A-46C8-C461-3A3C0FE4C5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4B9A45-93BC-ABD7-78DA-0D1B7E3A2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4DAA87-C0D4-8576-0E5A-4A0E14C4A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A88D44-370D-AD40-FCC8-8078801C0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298BD1-E185-A16D-1C39-C4E6B748D5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0400F8-A0C0-3F26-BF78-CF7A2C133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802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9918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42D77E-B0FC-B2B7-5BB9-7303A9BD1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BAC72F-17EE-6449-C12C-F4BA9EDB1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2024-01-26T13:36:09Z</dcterms:modified>
</cp:coreProperties>
</file>