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Tynset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294252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59877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72BE9F9B-B680-5E3B-6167-1E0007336FE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29592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003758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388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120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AE477FA-832E-6C6A-91E8-2F13DCBE59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679780C0-4F24-3EC6-1C10-A57A786751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41FB59B-1E37-75AE-D19D-D7991F5E39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B268215-4EA3-535F-5E43-33E8DDFC39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CEA85BB-EB86-7417-D83B-2B0FA0ECB7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B362E32-205B-C6AC-8CBE-B0ED62FEC8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668D21B-FCDD-E163-DC1C-9EBA04AD2E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0542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635387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A4E8838-5EB9-0746-1334-68AEFB344C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FFEEA51-2203-8993-68D5-7D7EF323B6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2024-01-26T13:36:01Z</dcterms:modified>
</cp:coreProperties>
</file>