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Tolga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76129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48981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C47F913-D5BA-5BAA-BD21-109C02B3D03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413076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69578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8972B19-453C-196D-688C-A9E4B5FDBE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4E83CA4-F99D-D257-2652-EEB5D32B24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52AB9E-9688-1141-7E45-3410CBC18B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E37E548-0D41-AC86-039E-99A85CF88E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38BE445-9909-B600-E12D-00698E0CEE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2855006-186D-0AEB-3713-2CC287D753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90BB60F-2242-07D3-CD64-4B32809F32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98072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56440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155E78-68C6-4AB9-B91D-3CEBE44DFF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711B37B-C84A-CC23-9E6A-DF11988B56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2024-01-26T13:35:52Z</dcterms:modified>
</cp:coreProperties>
</file>