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Rendalen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4777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8171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F11046C-412C-7A19-8004-C6E86D4BEF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57042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99330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1E871D-0D8E-1581-775D-41C5F5AA6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6C87D1F-EE42-8AF8-67A5-795404A927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519F2A-16C1-1362-F7A7-8410944CBE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FCEC1F-4572-9317-2E45-158A60FC47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593C03-A294-20B3-413A-9275A5428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2A3E39-F16E-A7EF-5DF8-B0BF7D677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58929B-9A1E-3347-36F2-A17E4BBF4A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3534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0542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D07127-6E50-5727-FCC7-13A49629B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515385-F875-99D8-6EF6-641F2DA88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2024-01-26T13:35:43Z</dcterms:modified>
</cp:coreProperties>
</file>