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Stor-Elvdal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1981658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4288726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6A93C109-6EDC-210D-9BE7-578760EF12EA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258027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7800124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A131F9D-6F66-8C20-AF21-FC96F894684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2DF773D1-780B-C3CB-E788-F11AEF6E457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37D0BB7-FEAA-0B0D-E996-062B4E2251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51BBA75-17AB-66B5-708B-6FE35423C05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C844E69-55D0-DC6D-FFBE-A2567A3F13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16F5634-C655-56A6-8C4C-DCBA7FD164A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DD0C09C-8CC2-F981-29F9-24A11B63E2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326874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841442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6A827EA-7C92-4E24-84BC-8E10628121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DADB18F-BFEC-7BAB-D987-78E2509D7F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2024-01-26T13:35:33Z</dcterms:modified>
</cp:coreProperties>
</file>