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Åmot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22545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56781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86B81F9-53C3-9033-E8CD-AB07D9D9268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74510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94529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3 539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828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C378B02-0879-DC08-3C07-F2C8BF2568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AFAC9DE-3C5F-B660-09CE-7741C754F2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CAB6FD7-543A-52C9-55C2-991E492DC4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1AA34CE-E735-0DD1-AC9A-E2773F5A86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D3C40A6-788B-B7CE-9129-F9041A97B3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F486A50-51FE-7155-50B5-35CBB5EDA0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F9087E2-C694-872A-6B87-734C159EAC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32458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57260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960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4 977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AC45EEF-6A35-60C3-BC83-383B298483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D6E5739-93AB-ABF6-EBB9-96F1406713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2024-01-26T13:35:25Z</dcterms:modified>
</cp:coreProperties>
</file>