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1650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8590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7DD3638-E66E-0D58-1850-EFC4277D549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1287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9609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EC27AF-343B-56C2-DCA3-1C50187B0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93EFA90-8D07-BA3F-0C90-F10DA683AF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9133F8-6DE5-F60F-0028-5967651B4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93B4FC-4169-8E96-5F99-D6E8D40230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168E96-F475-7BF6-AA27-58A34D2BE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F05AAB-AB61-7A54-B09B-1253EF40C3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419458-8428-FC6B-A822-E49D495E2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6918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73233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C7210B-E32C-CCF8-B050-CD75B82BF3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8FCF75-6272-8134-37F8-2FB9DC495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2024-01-26T13:35:17Z</dcterms:modified>
</cp:coreProperties>
</file>