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Elverum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985421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10 613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897641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10 613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10 613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10 613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C8733124-A399-2840-FF82-342CB48BB61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848556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5 052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2 664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89611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7 743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1 025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1 706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7868776-F02D-88A8-C411-0444562833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986E2C1C-AA1E-0A83-46E1-EF6AC1525B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70562DB-7ED8-1A75-23D3-4F4D8E16AD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EB6643C-FFD6-FB78-FE74-21A7E81836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44C4D55-2DED-D1CF-AF0A-FB1976455A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BC4BD8A-1A88-BD72-7D4E-02292F06FD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A554B01-A727-0D1C-2F30-1063824662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61351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377638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1 819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907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6 839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10 271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240D817-9A84-A0C5-5ACD-471E1E7C95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C643575-3F1D-3194-BFF0-BB133DAB28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2024-01-26T13:35:08Z</dcterms:modified>
</cp:coreProperties>
</file>