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Våler (Hedm.)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296452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14 676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53321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14 701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14 676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14 676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D1D480D-C997-2D6C-7000-33B3AB85023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66780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945561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6 918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974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6 769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89C118B-E782-2B7D-2350-08B9F025D3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E404806A-D641-58EE-305F-5AE23595CE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CF441D6-B572-4466-F3B6-3EBF7BD64F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8BD18F6-BD91-068B-7B21-0E90D075F1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D9EC0CF-D2DF-76AF-103E-CFA26BF148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543C762-BDB3-B027-B148-60CE80EBED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A68C147-F58E-E7D1-5C7C-4C1AFD4390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36615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075037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14 649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1 457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9 986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D2B40B1-969B-0B13-2FD4-640EA40C4F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AF0F206-AE3C-A0CA-8555-2C043FDC48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2024-01-26T13:35:00Z</dcterms:modified>
</cp:coreProperties>
</file>