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Åsnes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1291957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6125646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61845190-86DA-A07E-79C8-283AFA653216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9473122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229566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707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538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132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B5FD3EB-2A7E-B0A3-CA08-49BCD2D767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214FCC36-C6AD-82D2-9999-C9F7934528B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8F73121-E90D-F60A-2EF8-4AA4BBAC93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06E1F38-5CF1-C07B-CD92-9CE1DB854B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9B603A7-2DEB-87D4-7D60-120C9E113B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D9C2D88-C516-399A-26CF-3830D693568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45D3CF9-A7D4-E8B7-D797-8B8DBD11CE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694330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208979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632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216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1 332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A3960E4-FFB1-46CF-3009-5AA22E2F0A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C058E22-249F-0DB1-964C-0115B3D872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513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2024-01-26T13:34:51Z</dcterms:modified>
</cp:coreProperties>
</file>