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8660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3381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A02BC8C-8977-F797-3D41-CA762C691C6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8635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3507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FCEC42-6D17-4BEE-F465-9C15162BE4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E874A7B-77C3-84A2-91E5-7217A24672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70B941-E7A1-C727-9F91-95B4EF9AA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439179-6B9A-1AF2-4F8A-9C289A8D5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B79A33-E8F1-CC07-0A18-3D7F360A5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99774E-8A49-55C5-3608-631C47AA33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151D93-6158-DF35-0BAF-0553AA24C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235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842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9BCECE-9DC7-F065-F59D-EC1D2CA8C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427564-1BCD-89E4-86A8-3F6422D1B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2024-01-26T13:34:45Z</dcterms:modified>
</cp:coreProperties>
</file>