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Eidskog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01012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1533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20D5B0D-33F8-EDFE-D1E1-9661CEEB1DC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1421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0630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6 129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BEECAA-8370-D9B0-9B41-A45A775B6C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252F100-A932-8F98-AB23-FA897F7C81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C37046-FAA3-B200-142F-08C649FDA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84592D-7543-4960-4479-66042256D1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7CB392-D604-FD54-3CDD-B3D2AC1A1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8892F2-2B55-11E4-5AA2-2B2209CBA0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C229C1-D202-D413-C75B-9E0D0B9C8B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35656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4471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2 598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CC7E0E-44C2-970E-7211-0595709FF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C87CC59-9456-DB18-0397-851462811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2024-01-26T13:34:35Z</dcterms:modified>
</cp:coreProperties>
</file>