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Sør-Odal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84326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4848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956E4FA-528A-D73E-4532-47E1474739F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67624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0466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6BE36E-2E4D-3477-6374-6CA23C2BCF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DE32135-B791-E4EB-359B-B04C50DD81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9877BD-9862-B8A0-8557-78E13D239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12025C-21C0-3CB7-92BD-4179C568E2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FF467C-F456-F9A7-6575-A2CFE0725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C352F5-8CBD-AE55-3567-0EE689488F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DE2F5C-12AD-7F02-D03E-262609BCE7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0094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63868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D1416D-F7B2-9375-8C35-644FF5945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88D8E7-AA13-3176-EF4A-92946F8C9F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2024-01-26T13:34:27Z</dcterms:modified>
</cp:coreProperties>
</file>