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182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4921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2F720B4-CF9B-2B93-1870-E92C97BE04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5806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2323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CA8B93-D760-2B4F-CB1B-BF14947DE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7A75CE6-606D-7A01-2E66-9298A439B7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084296-F06E-A145-793D-D280403B6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F24B53-B1E8-4717-7751-168DF563E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CC6AAA-645F-1182-D211-A62473D83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785EAF-A7B8-D93B-D34F-5A1A649D4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33A45D-570C-6F71-AC18-CEF90F3CB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4192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953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0459BF-AD1F-8A24-8639-2BC58AF91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7A3839-5606-FA66-1C42-397E49B5C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2024-01-26T13:34:17Z</dcterms:modified>
</cp:coreProperties>
</file>