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8714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6385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86B612B-1C83-CC79-D936-468D209B0DE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610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1687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ADDCE3-69B5-7D26-7BC3-DCA81AFFC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CC93681-1EB9-3563-7686-714C3BFF6F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E145BD-A5F5-083D-A616-5B1421C59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F27400-A424-A2FD-0113-E83FB50DA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2C66E5-4D6E-A56F-C75A-F5E7B2761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0095D6-4F29-05E7-0CF6-B47A2327D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9D23C2-DDE7-67F3-20D8-9926666DC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2245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0209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ACCD36-BC6F-735C-6ACA-2A93769E9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2589C3-7C0F-6398-15AC-7BCD3C9DB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2024-01-26T13:34:09Z</dcterms:modified>
</cp:coreProperties>
</file>