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512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0748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6318A79-0D58-B474-129F-D6EE258F0F9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9062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2000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13CC26-9708-0F59-252C-EC2D86D1C7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0D20638-FFAC-59FE-2969-0BA4D4D5DE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556DAD-6380-0E1C-5DFE-92329BE35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2D327A-B91C-960B-9350-F4FC61A6E3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F49A64-BBD3-49C4-0DCA-FAD9D30E1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3802F8-FEEF-D9B2-C460-792F4CAF3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B0C21F-8364-4378-373C-B2EDC3A8D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4698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3404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7D5C6A-0500-9267-2F8D-37062CAB7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CA4819-13B3-4101-6162-50CFC87EC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2024-01-26T13:34:00Z</dcterms:modified>
</cp:coreProperties>
</file>