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Ringsaker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3216892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12 074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3147167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1 973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1 975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1 975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B46454EC-DCED-80C8-188C-FB53C1DD20FB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1008724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7 365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2 933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1 629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3542538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9 669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1 548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805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F9D31FD-0C3F-DB68-0BBB-2402FE06101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6F268DB4-FAD5-D389-C474-E73AD878D16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96B8876-5C2F-A506-5DE1-C33E9C7D72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75A4DE5-4A04-564B-C0D7-20CD91EEB29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0C4C6EA-7A25-6202-46A5-A081C0B3EB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C35D0E9-E0B0-FBA6-5BF7-7E285DC86F6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3824B8F-7C0D-9310-DFD8-02116271F0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8192891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6154019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845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633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1 824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11 947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9D88542-608D-4603-616D-4F2D8E3BAC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78E63E3-3C0B-BCAF-2012-B8352FEB25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519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2024-01-26T13:33:50Z</dcterms:modified>
</cp:coreProperties>
</file>