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Gjøvik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96590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49424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2D08E69-C8A4-CCB9-1244-FB644F1E02E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1851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957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1DB6ABA-9F37-0CC8-016D-0E1518B078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A3C948B-154B-E194-4254-4A4F4117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CB4545-61D8-982B-AADF-FD95F002A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22E1CC-0FF3-8299-2753-28089AAA13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330049-AEBA-80D1-7670-B815682ED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BFB702-19F2-CDB9-9B3A-04C08DFCCA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24C781-FDB7-9CAD-8F03-FAD593F90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9050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1487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1 844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37DE0B-50A5-3CCD-10C0-F92A020A1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E68499-B0CE-1486-1D9F-8A2FC40042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2024-01-26T13:33:41Z</dcterms:modified>
</cp:coreProperties>
</file>