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Lillehammer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81539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4608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1B4D613-027B-4A0A-71D4-7BA690274C5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109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5466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AC0431-651A-A239-8EF6-14FF02A4A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498990C-E3DF-0B2E-2DA4-DEECCCE745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0932FB-0FF3-530D-4BAF-C3522E635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19043E-35AB-7707-0F4A-B10639832D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9AA81B-9BCC-AC71-FE61-D98C9E4F0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03CC48-D210-B161-DE88-B48D668321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1A4BD9-E9D2-F123-4A77-2551C6D66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392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2290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6BECE3-156E-BF21-39A1-E1D6881CF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04C554-F4E3-2DF8-7BD2-43316555B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2024-01-26T13:33:35Z</dcterms:modified>
</cp:coreProperties>
</file>