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8868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21 439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9230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BA4D4E5-85E8-FF67-90DB-AFC0146CC9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294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15 286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1171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7 014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11 236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C95F98-8024-AA1C-7B46-1FFB1768E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1088D03-F2F9-0666-29F5-D97D522789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D35E6C-20C4-C3A6-20DE-42C51A3D5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24DC8D-2F7C-1DF5-D356-CA1A3F608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C59FCA-C839-0063-2955-3763D8A4B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165FB1-C5FA-D3F4-BC4B-29D5DAFEC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5816D3-D0C7-D9BF-B239-B784F654C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2533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7936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6B9A69-7F37-5B29-4415-6D12FE651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FF531B-94EC-88AB-1C7D-97D25D97E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2024-01-26T13:33:26Z</dcterms:modified>
</cp:coreProperties>
</file>