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Kongsvinger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4071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3557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9D7BB64-9E7D-29FA-BD68-4A887FADA00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6078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5668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63A776-BF51-1959-1A89-B056CBA61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9336D2-0FC2-F743-0BC2-0896457454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C14292-ADDD-59B0-674A-8C44BD6EA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26C97D-CCD4-4868-8735-D7128236A1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8C6E1C-4B01-E97F-751E-DB885411A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CCE655-06C2-ECC6-7E10-E2F9867A6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8EFE60-41E4-A7C3-6FC6-2A4D3043D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6346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1122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595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FD524D-BB80-6C82-70A5-8FCC5C711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975EE3-3D6A-DF8B-44EF-11D7D4157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2024-01-26T13:33:19Z</dcterms:modified>
</cp:coreProperties>
</file>