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66" d="100"/>
          <a:sy n="166" d="100"/>
        </p:scale>
        <p:origin x="1542" y="14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174F79"/>
                </a:solidFill>
                <a:cs typeface="Verdana"/>
              </a:rPr>
              <a:t>Viken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372191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12/2023*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531 410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6445788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1 409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1 094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1 148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1 759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359 415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450 033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514 626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514 626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31.12.2023</a:t>
            </a: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historikk (per 31.12.)**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</a:p>
        </p:txBody>
      </p:sp>
      <p:sp>
        <p:nvSpPr>
          <p:cNvPr id="10" name="Rektangel 9"/>
          <p:cNvSpPr/>
          <p:nvPr/>
        </p:nvSpPr>
        <p:spPr>
          <a:xfrm>
            <a:off x="318702" y="5335199"/>
            <a:ext cx="72797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>
              <a:solidFill>
                <a:schemeClr val="tx1"/>
              </a:solidFill>
              <a:latin typeface="Verdana"/>
            </a:endParaRPr>
          </a:p>
        </p:txBody>
      </p:sp>
      <p:sp>
        <p:nvSpPr>
          <p:cNvPr id="11" name="Rektangel 10"/>
          <p:cNvSpPr/>
          <p:nvPr/>
        </p:nvSpPr>
        <p:spPr>
          <a:xfrm>
            <a:off x="318702" y="5249444"/>
            <a:ext cx="4269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pPr lvl="0"/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***   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8E8BA19C-D2DA-5AF2-2694-00F3574C2C2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279513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1039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206 414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90 818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230 176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1182524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612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346 703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70 116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110 041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  <a:p>
            <a:r>
              <a:rPr lang="nb-NO" sz="1000" dirty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4033531-F597-DD3D-749E-634E384F1E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377516" cy="1955800"/>
          </a:xfrm>
          <a:prstGeom prst="rect">
            <a:avLst/>
          </a:prstGeom>
        </p:spPr>
      </p:pic>
      <p:pic>
        <p:nvPicPr>
          <p:cNvPr id="4" name="Bilde 3">
            <a:extLst>
              <a:ext uri="{FF2B5EF4-FFF2-40B4-BE49-F238E27FC236}">
                <a16:creationId xmlns:a16="http://schemas.microsoft.com/office/drawing/2014/main" id="{A9AB8E63-1EFF-C9D3-69DD-2C92A8ABC9F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377516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for gatelangs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6107C1-042F-018E-03A1-085E6079E2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797783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3505F2-6901-C4BC-BE12-664B45D483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&lt;50m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≤ 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09558B-CD8C-AD0B-40D5-55CC88E72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6548" cy="21463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5FD58F8-C0F5-6248-8DDC-FCF1E5F136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881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1,2°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FB4D1C2-F3AB-463F-ABBE-8D7F4DBCD0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654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15226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>
                          <a:latin typeface="Calibri Light" panose="020F0302020204030204" pitchFamily="34" charset="0"/>
                        </a:rPr>
                        <a:t>kontrast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303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539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182232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latin typeface="Calibri Light" panose="020F0302020204030204" pitchFamily="34" charset="0"/>
                        </a:rPr>
                        <a:t>362 060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272 902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158 691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469 792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D57E160-04C9-E4C0-D905-E3F5ABA6A8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14303" cy="1981200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F2BF0B3-5CCD-CA71-2138-5B77B1233D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4506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24424</TotalTime>
  <Words>540</Words>
  <Application>Microsoft Office PowerPoint</Application>
  <PresentationFormat>Skjermfremvisning (16:10)</PresentationFormat>
  <Paragraphs>145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516</cp:revision>
  <dcterms:created xsi:type="dcterms:W3CDTF">2012-04-19T09:19:28Z</dcterms:created>
  <dcterms:modified xsi:type="dcterms:W3CDTF">2024-01-26T11:14:58Z</dcterms:modified>
</cp:coreProperties>
</file>