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Lunner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02556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0295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9339AA0-1CA2-5E71-664D-9199976D30F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17580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838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8BA6C7-6A63-9DEE-7EA4-023FEC21F9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20454D3-77BF-1F46-F99F-FEC8D1F815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D1DB80-343E-1824-1EF2-32D5F9A7C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A0B226-6DD9-4D42-4055-7E062A553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E4D63B-CF61-F425-F0C9-E988DD2C5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70761E-4970-0472-3D3A-D4612E8E68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44B253-B041-0F0E-B663-4C2B26D78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9805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6210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6 867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C1FB5C-CBEA-4A0B-87BC-EE940E790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2E1F00-C1B5-7E69-FA47-24E952AC0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2024-01-26T13:33:09Z</dcterms:modified>
</cp:coreProperties>
</file>