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Jevnaker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53041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86303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67175B4-01A1-D8CF-845E-132137A4EF3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0619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8814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146E21-8E19-F92F-C3A5-B72EE8D2FD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4EBD81E-559F-41CE-0D57-5198F5936E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02923F-1910-D5A3-BD5C-9A2C9FC61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D48C19-2744-1081-1DD8-CE7CF1AA55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0FA447-1A47-7A16-52D2-517975133C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5DDCF2-D5EF-F0DE-642B-ADB6B9CA99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17DC77-1564-D88E-F1D0-48084A8972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0044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2200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5 966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B70CF6-DBA3-56A7-99C3-16AA47293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A0CE80-9DA3-198E-C56E-21A2FB329C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2024-01-26T13:33:01Z</dcterms:modified>
</cp:coreProperties>
</file>