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Rollag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9730235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8899643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BA06448-267F-4D0E-4371-7E0D2B94FDB6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1389554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590352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455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CD42398-5EE3-90DB-8B97-3A26F2AC5D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74D85324-8F84-C03C-91F8-6BFE20168E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1B2C1D2-7C20-6CAF-96C8-4992AEA40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F9AD869-E9D5-867B-1CB7-E50F41183B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CDF12B8-A071-1E0F-C603-E2381CE1F7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F86F34E-B96D-D02C-C350-93483AB532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5F213FF-7B7A-2E55-92FB-B1F56484CE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74256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977489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FB7502C-5374-8757-0DF2-F036713F8F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661314-C693-EB2F-8D31-8538260BF6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508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2024-01-26T13:32:47Z</dcterms:modified>
</cp:coreProperties>
</file>