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Flesberg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3266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82394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05E6C3E-AFF8-B4C6-90A7-F3D0E897041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8224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2073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83691E-B8CD-E172-9F09-09527519EB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BC054DF-E3D5-F4E6-01A2-558BE0C10C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284099-8D0A-3169-2B07-1C601CA69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359F58-2156-04C4-5BD1-139F853086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C7DFA0-B426-B770-F17B-1282B2F2E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5CB30E-FB33-8232-4D07-928F59CF59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36D38A-C1A1-DA12-7A11-97339A864C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9463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2170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1E0A6A-BA62-AFAA-9D44-BE38F46706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DAEF53-76EC-BDB2-4760-D724C7BD8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2024-01-26T13:32:40Z</dcterms:modified>
</cp:coreProperties>
</file>