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7040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2308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8E2D333-63D0-6A84-3342-81F11045FA0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7961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6812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8DF01A-5105-C3DF-9806-FA8E87495B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821DF20-6F6B-26C8-0F16-46197A7D20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20E4FB-64D2-6383-8064-69448BD73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F35E7E-A779-8B77-12A2-EB6107C17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B46547-D66B-7CC3-D50F-6DB1E25F5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24B528-BE8C-B18C-395E-5B10959D47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278160-89EA-62F9-9A18-ED4E70200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9319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9070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8D91D9-EA56-94DA-4F50-755F08123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4473A6-079F-25C0-21DB-43FFD196A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2024-01-26T13:32:32Z</dcterms:modified>
</cp:coreProperties>
</file>