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Øvre Eiker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15427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22028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974093B-F4EF-92B7-7B29-A15FE620122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28773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00346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2 754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3A52FBF-43F6-2C1D-E98F-A021CD99F6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E71DD9A-7B19-F260-0FB2-FCAC25D42E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5AB05F6-D206-EE0E-3AB7-9295BE29AC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652C621-CEB2-78E1-EA9B-C3098DDC6A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6F106C2-90AC-4FAB-4DB9-841587603F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FBDF500-D7BB-F9CB-1F3B-F0DD67FB22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872C75-7FFC-2324-7258-B67C161BFD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59956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38239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139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F3F06D4-7247-5B08-32EA-723760BBA5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AC12BA5-63E2-9B24-07A8-98DEF2841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2024-01-26T13:32:25Z</dcterms:modified>
</cp:coreProperties>
</file>