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Modum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194786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280637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6E513070-E590-AA5C-ECAF-A59DC728DD0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783097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017350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414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503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199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52794CA-1A44-067E-B1E4-B702610AC7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089418C3-1749-C08E-AC20-4376E579473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C15ADCF-D78B-9A32-5841-65CF3BBF68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95F5DE2-7F3F-8F2D-F509-89E9EABBCE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9DA4B08-BD3D-07BA-9322-5C2EAE27A9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CB90C2D-78E7-70CE-3947-81BFE06196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F1D911F-4B2F-4634-F6F9-C706BD45C2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441010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043505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602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BCE5728-934B-DC29-2085-00BA04EC7E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D4002D8-884A-E195-8A6B-8EABE73DD1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513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2024-01-26T13:32:17Z</dcterms:modified>
</cp:coreProperties>
</file>