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Krødsherad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4465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2466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2D25E3D-BCF4-0189-0C03-3AB82CB3D85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35263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753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1D3F48-E599-535C-AC0C-6F76344A9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6C2782D-5932-B5D0-A334-2389143F53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4A85C7-B483-48A9-7AE7-195DFC70B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9C5631-DEAB-7D2D-1F8C-7E490959E8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732929-E163-E030-B31B-E8B69A234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5EA252-64B2-4A47-8EAC-A25E9DEC23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1C6F46-0B9B-0647-96E4-E3902F1E3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4334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911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A7F868-85F2-818B-F778-01B7B8512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A125E9-8085-DE03-3DF4-D47A91C1C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2024-01-26T13:32:08Z</dcterms:modified>
</cp:coreProperties>
</file>