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Ål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171464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495383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9C72FEEA-A9AA-51A2-8B00-3C0B7AF744E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814462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801385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938C150-A290-B2AA-C6C2-D96A9B8BEF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9E821E50-B66F-D1F1-BAC9-32B145FB15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609BA95-C597-99F8-1CF2-261AA02D42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4F3DF93-002B-03C3-E4CC-943042FA6E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70E85F9-A3F5-CA64-1A41-E1F8DAC55E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E9EB031-89E1-0D92-0858-DFD57FCAD1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D77FF0C-1F31-E812-3F84-24FC739230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008823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676553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446193B-61E1-D107-A083-5C92D9FACB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A571F4C-2256-22EC-65EB-CE82DD1867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2024-01-26T13:32:01Z</dcterms:modified>
</cp:coreProperties>
</file>