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7754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0878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21E5AEA-979B-F685-9A80-41381EEC5FB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4920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5093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0586AD-E5FB-6F3A-4ECA-E3A527512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92C4529-F2DE-0030-36EA-68C1DD45AC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14E3D6-ED4D-12CF-0DB3-FA1BC42C6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796B5B-5BFD-577A-5DE7-E5DA852A5C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E0BF00-79B4-394E-A350-BE287F2DF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9307A0-F6BF-89BF-183D-0FF4F7420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28E299-5A4D-B74F-E385-71D3662EF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274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7895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227017-1E8D-0307-91A2-BEA20A560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5B278B-C5A3-919E-1B2C-D26EE74FF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2024-01-26T13:31:54Z</dcterms:modified>
</cp:coreProperties>
</file>