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Nesbyen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39804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23908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26E9CF4-B741-BCD2-F3AA-1C085A6CA3A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73689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21985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2 864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6768ADE-FDFF-2A33-1965-B8F3B48B7A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EC6608F-841C-C99F-363B-366CBA7110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94111D-1DC1-3D42-E343-BCAB580FBA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EF54046-C8C2-060A-A04C-DDEDEB55DD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4C5A751-AEE0-AE49-57CF-C9914F50CE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480D37-BC0A-5D8A-25F8-BC5D5E47E9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2D7447-83FB-FD8F-ACE5-00DCC2B93F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75794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23090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781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2B5E34-B421-1CC2-17BC-2F3DC19088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347953-9FC6-B841-06DD-0A045C4EFF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2024-01-26T13:31:48Z</dcterms:modified>
</cp:coreProperties>
</file>