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Flå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14493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247804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3DDBC34B-C929-7935-5A48-D573C6B2598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85027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89514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92559AD-17B7-2BCD-E0FD-E52410FF51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B74940CF-2E72-0ACE-1ABF-FC7FECBC14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146B46-D3F5-F7F5-36D9-5403E9BD6B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F184ABE-2608-E41A-CA11-2BE0234F264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1A8C84A-E84F-B587-ACAE-15160176AC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49A168D-666E-6769-A668-B7EE5A00A4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2636935-65F8-59E1-FCCA-E27EF74DCD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4040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2859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579B405-2E45-E619-F9B7-A6F9CA6E22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370ED74-C1EB-E3CF-0F3D-6069B4438A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2024-01-26T13:31:40Z</dcterms:modified>
</cp:coreProperties>
</file>