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Hole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417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3806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3573C93-F2CE-E4A1-E4AA-F291AF09C20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416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38406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C8466E-4878-B8CA-1411-B449AD433F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9699B82-AF18-84DB-4DDC-9325BACA22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453CF8-B61C-03A3-48BA-857B08A41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5654F7-BDC4-5153-B3EB-978A4BA2DA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3D895A-91B7-AE70-5CBD-5162E589E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6062F3-E7F3-98FF-58C6-29545378F4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B8769D-FDD8-8C5D-A5C2-2B0224760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4640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4517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1941D4-2747-4299-BDF4-67FF45A54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89A159-B599-5C4D-9D83-2DDE2FE84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2024-01-26T13:31:32Z</dcterms:modified>
</cp:coreProperties>
</file>