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Nannestad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93931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7032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6F21AAF-29E5-3AA0-C4A4-C9FAEEFBAD9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2386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5087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8460FC-F069-2A9C-5715-4AF95722E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502EC07-A420-CAD7-F4D2-245FE65116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CB65E0-E0BE-DD06-8C48-C4F2A60352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035F81-FD1F-5309-1648-05EB4F3017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CADAE8-2EF6-5922-CABF-23A2AC3CAB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850B97-4CC3-683F-C71F-8EBBD65F1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433405-68CE-6AEE-093E-2492790CB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3509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42440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B9564A-D6B1-ED29-8223-DC81E6AF2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A46DBEB-97F2-F334-B0AD-1F76D1603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2024-01-26T13:31:24Z</dcterms:modified>
</cp:coreProperties>
</file>