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Eidsvoll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88469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1255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F165AA0-5450-D0C0-7D10-403E7DF52C0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91112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7243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D63A10-41FE-9B92-2C1C-DC2675CEB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4CD9A0C-8D09-5664-73C6-31EA4EB5DE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32B801-BE28-9DC5-33DF-49BED3607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C949DE-5189-D02E-72D1-D9AD4541C6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555C48-2532-110B-E7B9-C01316A55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EFA0D3-4CF5-AB4C-614F-86842B1F2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BEB987-0009-0AB0-5EFB-C58D2D041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6332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0299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2EE82F-B5C0-70BC-A9DB-1D9E2F1E76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A5BED6-0169-DA15-9F1D-411AAFF839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2024-01-26T13:31:17Z</dcterms:modified>
</cp:coreProperties>
</file>