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Nes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04715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143491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7E53FA18-5091-F272-9B78-858CD675E38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75174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1 374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086977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486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396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1 030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D2DA2A0-4599-E74A-6324-1079B7CF71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C2F4FF44-4EE3-7139-7A26-3BDB4ED3D9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7C56CAB-608F-5DE5-FCB2-860987508E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BE03765-802B-10F9-8CCC-47B8DDFFFF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A38C34D-BC41-6FE0-D8D6-57E60CCD6B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6FDD31C-DE19-598B-859B-39F893F756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ADBA46F-9F39-6041-D420-C38448E14E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304903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267360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22C34B4-8967-AA30-D91E-E0C0E2CDE1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729F2B3-D0FA-7298-950E-512C9FB91B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515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2024-01-26T13:31:11Z</dcterms:modified>
</cp:coreProperties>
</file>