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Ullensaker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1283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6908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BF54275-615D-8D51-AE06-92202057F7A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9927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8690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7 809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2291CA-6702-B185-2031-0A2E2218BB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C0DF336-F739-38E9-5F49-E1D5162F73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6E5FC5-F343-5A97-34FF-482AF42FF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D36682-360D-E665-930D-7B9A6C9174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0ACD2E-7B31-3FE5-8640-244AA2766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284507-60B9-C659-C4EA-DB41B6027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E79498-454F-7435-D266-29C1CC04F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7133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6827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6 152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722518-4028-02CE-0100-C58239B5E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912F1B-4A66-973D-A01E-C3E901858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2024-01-26T13:31:04Z</dcterms:modified>
</cp:coreProperties>
</file>