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Nittedal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6800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8066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0013D58-B9B4-7D36-CC1C-AB462971AD2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40311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592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09481E-664E-3A51-EBF6-569848D720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75F1661-CA6B-0801-4317-4F5AE7DC23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012E53-634B-F8F1-C03C-954E6938C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B0612F-BCA9-9B21-B6C9-539D5509E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43112D-8412-5240-6F01-0936FAEE2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6FBB29-8B2D-0A33-6E62-CEA5674052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D65461-5A82-8F6B-A64D-B6969FCC2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14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0132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6969A8-DE8E-0307-D923-AA8000782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16B70F-4DE0-943E-C710-BBA79BC3C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2024-01-26T13:30:58Z</dcterms:modified>
</cp:coreProperties>
</file>