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Lillestrøm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94694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35678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AC754B3-CC04-31E8-5A66-9EEAFB2ACB9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96863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47695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5 374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3 286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554CC8F-F22D-1E9F-58EC-0DE993518E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7D7655E-A740-420C-1D36-EEF1DA3A9A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13F4B9-9B81-F4CF-5E33-CF1678C1E6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B9933A6-0A2D-58E3-1EAB-8A3961F0C2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4376E7-EE50-258B-F727-CD4D540A05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5B66AD-FB3C-6DCF-0EE1-533169A6FA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3CE8F2-6A36-ABF9-79DF-274274650E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09437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7312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2 676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7C37FE-68EF-0472-393E-E3C2A4027D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4C8EE9C-9A74-06A9-3E7E-46117F9CFA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2024-01-26T13:30:50Z</dcterms:modified>
</cp:coreProperties>
</file>