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Enebakk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05008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54407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D2D591E-2413-9F99-92B0-6CCF79F4D1E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6890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4472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2 579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47B8E0E-2A6F-2E93-6085-2DC1C812F2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F3BAB949-6770-987F-ED36-199D96D46D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C25252-9789-02B2-F210-BF46FA7B5B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E3A705-AE28-1DC5-F590-D20CC64C40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359B6D-0A07-A0EE-1AB3-9823E64225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09AB73E-098A-1625-50DF-A21F396973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7339299-FFF8-C57D-D77A-2471761E46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32110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02539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1 879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1 853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EEDF5E4-414E-64E0-EE14-1C26E21209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AB117B-118D-6FAE-5D57-73A938F3F2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2024-01-26T13:30:43Z</dcterms:modified>
</cp:coreProperties>
</file>