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Asker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2844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122 479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3346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120 432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120 432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3B0F204-D456-BFEC-D727-2A0C2631C07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867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52 236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22 207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00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82 628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15 400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24 182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77DB8F-4511-8627-DE8B-5791A5FD2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55165F4-ADC5-694C-E379-F65D66D202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CE5741-F6B3-9E28-3C6F-72AC8F862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BA4558-102F-F2CA-FC75-624E4FCAC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9283A8-8E90-57A9-3E90-B309F9AEB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B71F53-656B-4733-581E-0E1FBD752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E0EFB5-5AFC-26F4-B945-CC0D2E579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9485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9939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113 568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100 800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109 608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929EE7-2244-2A31-3BDF-C13EE56FF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B4E360-639A-B67D-3737-27796845B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2024-01-26T13:30:36Z</dcterms:modified>
</cp:coreProperties>
</file>